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382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1" autoAdjust="0"/>
    <p:restoredTop sz="72906" autoAdjust="0"/>
  </p:normalViewPr>
  <p:slideViewPr>
    <p:cSldViewPr snapToGrid="0">
      <p:cViewPr varScale="1">
        <p:scale>
          <a:sx n="88" d="100"/>
          <a:sy n="88" d="100"/>
        </p:scale>
        <p:origin x="1134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子の事象が考えられそれぞれの生起確率が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度の事象が起こるか最も予測しにくい状態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2018/3/1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2018/3/1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処理２、</a:t>
            </a:r>
            <a:r>
              <a:rPr lang="en-US" altLang="ja-JP" sz="3600" b="1" dirty="0" smtClean="0"/>
              <a:t>2018</a:t>
            </a:r>
            <a:r>
              <a:rPr lang="ja-JP" altLang="en-US" sz="3600" b="1" dirty="0" smtClean="0"/>
              <a:t>（前期）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4/19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	: </a:t>
            </a:r>
            <a:r>
              <a:rPr lang="ja-JP" altLang="en-US" sz="1800" dirty="0" smtClean="0"/>
              <a:t>イントロダクション，テクスチャ合成</a:t>
            </a:r>
            <a:r>
              <a:rPr lang="en-US" altLang="ja-JP" sz="1800" dirty="0" smtClean="0"/>
              <a:t>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4/26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5/10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: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特徴量、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特徴量、ハフ変換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5/17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拡張法，動的輪郭</a:t>
            </a:r>
            <a:r>
              <a:rPr lang="ja-JP" altLang="en-US" sz="1800" dirty="0" smtClean="0"/>
              <a:t>モデル</a:t>
            </a:r>
            <a:r>
              <a:rPr lang="en-US" altLang="ja-JP" sz="1800" dirty="0"/>
              <a:t>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5/24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: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グラフカット，モーフォロジー処理，</a:t>
            </a:r>
            <a:r>
              <a:rPr lang="en-US" altLang="ja-JP" sz="1800" dirty="0" smtClean="0"/>
              <a:t>Marching cubes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>
                <a:solidFill>
                  <a:srgbClr val="0070C0"/>
                </a:solidFill>
              </a:rPr>
              <a:t>5/31</a:t>
            </a:r>
            <a:r>
              <a:rPr kumimoji="1" lang="ja-JP" altLang="en-US" sz="1800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dirty="0" smtClean="0">
                <a:solidFill>
                  <a:srgbClr val="0070C0"/>
                </a:solidFill>
              </a:rPr>
              <a:t>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r>
              <a:rPr kumimoji="1" lang="en-US" altLang="ja-JP" sz="1800" dirty="0" smtClean="0">
                <a:solidFill>
                  <a:srgbClr val="0070C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6/07</a:t>
            </a:r>
            <a:r>
              <a:rPr lang="ja-JP" altLang="en-US" sz="1800" dirty="0" smtClean="0">
                <a:solidFill>
                  <a:srgbClr val="0070C0"/>
                </a:solidFill>
              </a:rPr>
              <a:t>　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endParaRPr lang="en-US" altLang="ja-JP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6/14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800" b="1" dirty="0">
                <a:solidFill>
                  <a:srgbClr val="FF0000"/>
                </a:solidFill>
              </a:rPr>
              <a:t>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6/21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パターン認識概論，サポートベクタマシン</a:t>
            </a:r>
            <a:r>
              <a:rPr lang="en-US" altLang="ja-JP" sz="1800" dirty="0"/>
              <a:t>	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6/28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ニューラルネットワーク、深層学習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7/05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3: </a:t>
            </a:r>
            <a:r>
              <a:rPr lang="ja-JP" altLang="en-US" sz="1800" dirty="0"/>
              <a:t>オートエンコーダ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7/12   </a:t>
            </a:r>
            <a:r>
              <a:rPr lang="ja-JP" altLang="en-US" sz="1800" dirty="0" smtClean="0">
                <a:solidFill>
                  <a:srgbClr val="0070C0"/>
                </a:solidFill>
              </a:rPr>
              <a:t>プログラミング演習</a:t>
            </a:r>
            <a:r>
              <a:rPr lang="en-US" altLang="ja-JP" sz="1800" dirty="0">
                <a:solidFill>
                  <a:srgbClr val="0070C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7/19</a:t>
            </a:r>
            <a:r>
              <a:rPr lang="ja-JP" altLang="en-US" sz="1800" dirty="0" smtClean="0">
                <a:solidFill>
                  <a:srgbClr val="0070C0"/>
                </a:solidFill>
              </a:rPr>
              <a:t>　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7/26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期末試験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4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/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402478" y="315440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1.0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85457" y="6248400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0.604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285457" y="4641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0.785</a:t>
            </a:r>
            <a:endParaRPr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円形度</a:t>
            </a:r>
            <a:endParaRPr lang="en-US" altLang="ja-JP" sz="2400" dirty="0"/>
          </a:p>
          <a:p>
            <a:r>
              <a:rPr lang="en-US" altLang="ja-JP" sz="2400" dirty="0"/>
              <a:t>0.836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0.519</a:t>
            </a:r>
            <a:endParaRPr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0.793</a:t>
            </a:r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12155</TotalTime>
  <Words>3388</Words>
  <Application>Microsoft Office PowerPoint</Application>
  <PresentationFormat>ワイド画面</PresentationFormat>
  <Paragraphs>955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デジタルメディア処理２、2018（前期）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343</cp:revision>
  <cp:lastPrinted>2018-02-28T16:19:17Z</cp:lastPrinted>
  <dcterms:created xsi:type="dcterms:W3CDTF">2017-01-19T02:23:36Z</dcterms:created>
  <dcterms:modified xsi:type="dcterms:W3CDTF">2018-02-28T16:19:42Z</dcterms:modified>
</cp:coreProperties>
</file>